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0CEF64F-5840-4827-98BA-8263718CE6C6}" type="slidenum">
              <a:rPr lang="en-US" smtClean="0"/>
              <a:t>‹#›</a:t>
            </a:fld>
            <a:endParaRPr lang="en-US" dirty="0"/>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0CEF64F-5840-4827-98BA-8263718CE6C6}" type="slidenum">
              <a:rPr lang="en-US" smtClean="0"/>
              <a:t>‹#›</a:t>
            </a:fld>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0CEF64F-5840-4827-98BA-8263718CE6C6}" type="slidenum">
              <a:rPr lang="en-US" smtClean="0"/>
              <a:t>‹#›</a:t>
            </a:fld>
            <a:endParaRPr lang="en-US" dirty="0"/>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Date Placeholder 1"/>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0CEF64F-5840-4827-98BA-8263718CE6C6}"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Date Placeholder 4"/>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0CEF64F-5840-4827-98BA-8263718CE6C6}" type="slidenum">
              <a:rPr lang="en-US" smtClean="0"/>
              <a:t>‹#›</a:t>
            </a:fld>
            <a:endParaRPr lang="en-US" dirty="0"/>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11F0BC9-3243-4B3A-BE6B-35E2A1F81EAB}" type="datetimeFigureOut">
              <a:rPr lang="en-US" smtClean="0"/>
              <a:t>10/19/2011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0CEF64F-5840-4827-98BA-8263718CE6C6}" type="slidenum">
              <a:rPr lang="en-US" smtClean="0"/>
              <a:t>‹#›</a:t>
            </a:fld>
            <a:endParaRPr lang="en-US" dirty="0"/>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11F0BC9-3243-4B3A-BE6B-35E2A1F81EAB}" type="datetimeFigureOut">
              <a:rPr lang="en-US" smtClean="0"/>
              <a:t>10/19/2011</a:t>
            </a:fld>
            <a:endParaRPr lang="en-US"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10CEF64F-5840-4827-98BA-8263718CE6C6}" type="slidenum">
              <a:rPr lang="en-US" smtClean="0"/>
              <a:t>‹#›</a:t>
            </a:fld>
            <a:endParaRPr lang="en-US"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Poitou- </a:t>
            </a:r>
            <a:r>
              <a:rPr lang="en-US" dirty="0" smtClean="0"/>
              <a:t>Charentes</a:t>
            </a:r>
            <a:endParaRPr lang="en-US" dirty="0"/>
          </a:p>
        </p:txBody>
      </p:sp>
      <p:sp>
        <p:nvSpPr>
          <p:cNvPr id="3" name="Subtitle 2"/>
          <p:cNvSpPr>
            <a:spLocks noGrp="1"/>
          </p:cNvSpPr>
          <p:nvPr>
            <p:ph type="subTitle" idx="1"/>
          </p:nvPr>
        </p:nvSpPr>
        <p:spPr/>
        <p:txBody>
          <a:bodyPr/>
          <a:lstStyle/>
          <a:p>
            <a:r>
              <a:rPr lang="en-US" dirty="0" smtClean="0"/>
              <a:t>Emma </a:t>
            </a:r>
            <a:r>
              <a:rPr lang="en-US" dirty="0" smtClean="0"/>
              <a:t>Carlsson</a:t>
            </a:r>
            <a:endParaRPr lang="en-US" dirty="0"/>
          </a:p>
        </p:txBody>
      </p:sp>
    </p:spTree>
    <p:extLst>
      <p:ext uri="{BB962C8B-B14F-4D97-AF65-F5344CB8AC3E}">
        <p14:creationId xmlns:p14="http://schemas.microsoft.com/office/powerpoint/2010/main" val="40283697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International Film </a:t>
            </a:r>
            <a:r>
              <a:rPr lang="en-US" dirty="0" smtClean="0"/>
              <a:t>Festival, La </a:t>
            </a:r>
            <a:r>
              <a:rPr lang="en-US" dirty="0"/>
              <a:t>Rochelle, July 1 to 10</a:t>
            </a:r>
            <a:r>
              <a:rPr lang="en-US" dirty="0" smtClean="0"/>
              <a:t>.</a:t>
            </a:r>
          </a:p>
          <a:p>
            <a:r>
              <a:rPr lang="fr-FR" dirty="0"/>
              <a:t>Festival des Arts de </a:t>
            </a:r>
            <a:r>
              <a:rPr lang="fr-FR" dirty="0" smtClean="0"/>
              <a:t>Rues, Bouille-Saint-Paul, July </a:t>
            </a:r>
            <a:r>
              <a:rPr lang="fr-FR" dirty="0"/>
              <a:t>2 &amp; </a:t>
            </a:r>
            <a:r>
              <a:rPr lang="fr-FR" dirty="0" smtClean="0"/>
              <a:t>3</a:t>
            </a:r>
          </a:p>
          <a:p>
            <a:r>
              <a:rPr lang="en-US" dirty="0" smtClean="0"/>
              <a:t>Comic Strip festival</a:t>
            </a:r>
            <a:endParaRPr lang="en-US" dirty="0"/>
          </a:p>
        </p:txBody>
      </p:sp>
      <p:sp>
        <p:nvSpPr>
          <p:cNvPr id="3" name="Title 2"/>
          <p:cNvSpPr>
            <a:spLocks noGrp="1"/>
          </p:cNvSpPr>
          <p:nvPr>
            <p:ph type="title"/>
          </p:nvPr>
        </p:nvSpPr>
        <p:spPr/>
        <p:txBody>
          <a:bodyPr/>
          <a:lstStyle/>
          <a:p>
            <a:r>
              <a:rPr lang="en-US" dirty="0" smtClean="0"/>
              <a:t>Festivals/Celebrations</a:t>
            </a:r>
            <a:endParaRPr lang="en-US" dirty="0"/>
          </a:p>
        </p:txBody>
      </p:sp>
    </p:spTree>
    <p:extLst>
      <p:ext uri="{BB962C8B-B14F-4D97-AF65-F5344CB8AC3E}">
        <p14:creationId xmlns:p14="http://schemas.microsoft.com/office/powerpoint/2010/main" val="31874458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a:p>
        </p:txBody>
      </p:sp>
      <p:sp>
        <p:nvSpPr>
          <p:cNvPr id="3" name="Title 2"/>
          <p:cNvSpPr>
            <a:spLocks noGrp="1"/>
          </p:cNvSpPr>
          <p:nvPr>
            <p:ph type="title"/>
          </p:nvPr>
        </p:nvSpPr>
        <p:spPr/>
        <p:txBody>
          <a:bodyPr/>
          <a:lstStyle/>
          <a:p>
            <a:r>
              <a:rPr lang="en-US" dirty="0" smtClean="0"/>
              <a:t>Pictures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14366"/>
            <a:ext cx="3013363" cy="2897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251" y="4611832"/>
            <a:ext cx="3680859"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237690"/>
            <a:ext cx="3352800" cy="2564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728221"/>
            <a:ext cx="3581400"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583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a:p>
        </p:txBody>
      </p:sp>
      <p:sp>
        <p:nvSpPr>
          <p:cNvPr id="3" name="Title 2"/>
          <p:cNvSpPr>
            <a:spLocks noGrp="1"/>
          </p:cNvSpPr>
          <p:nvPr>
            <p:ph type="title"/>
          </p:nvPr>
        </p:nvSpPr>
        <p:spPr/>
        <p:txBody>
          <a:bodyPr/>
          <a:lstStyle/>
          <a:p>
            <a:r>
              <a:rPr lang="en-US" dirty="0" smtClean="0"/>
              <a:t>Pictures cont.</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752600"/>
            <a:ext cx="4048125" cy="2705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8764" y="1773382"/>
            <a:ext cx="3981450" cy="2651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4600" y="3905033"/>
            <a:ext cx="3937289" cy="295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1377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0">
              <a:buNone/>
            </a:pPr>
            <a:r>
              <a:rPr lang="en-US" dirty="0"/>
              <a:t>	</a:t>
            </a:r>
            <a:r>
              <a:rPr lang="en-US" dirty="0" smtClean="0"/>
              <a:t>The region of Poitou-Charentes was originally inhabited by Pictavi, a Gallic tribe. The area was conquered by the Romans in 56 BC. The Visigoths seized the region in 418, but eventually the region was given to the Franks in 507. In the Battle of Poitiers, Charles Martel halted the Muslim invasion of western Europe in either 732 or 733. From the 10</a:t>
            </a:r>
            <a:r>
              <a:rPr lang="en-US" baseline="30000" dirty="0" smtClean="0"/>
              <a:t>th</a:t>
            </a:r>
            <a:r>
              <a:rPr lang="en-US" dirty="0" smtClean="0"/>
              <a:t> to the middle of the 12</a:t>
            </a:r>
            <a:r>
              <a:rPr lang="en-US" baseline="30000" dirty="0" smtClean="0"/>
              <a:t>th</a:t>
            </a:r>
            <a:r>
              <a:rPr lang="en-US" dirty="0" smtClean="0"/>
              <a:t> century the counts of Poitou were also the dukes of Aquitaine, causing the city to  grow in significance.  Poitou became under English control in 1152, because of the marriage of Eleanor of Aquitaine to Henry II . The region went back to french control in 1416. It was a province of France until the Revolution where it was divided into three departments.</a:t>
            </a:r>
            <a:endParaRPr lang="en-US" dirty="0"/>
          </a:p>
        </p:txBody>
      </p:sp>
      <p:sp>
        <p:nvSpPr>
          <p:cNvPr id="3" name="Title 2"/>
          <p:cNvSpPr>
            <a:spLocks noGrp="1"/>
          </p:cNvSpPr>
          <p:nvPr>
            <p:ph type="title"/>
          </p:nvPr>
        </p:nvSpPr>
        <p:spPr/>
        <p:txBody>
          <a:bodyPr/>
          <a:lstStyle/>
          <a:p>
            <a:r>
              <a:rPr lang="en-US" dirty="0" smtClean="0"/>
              <a:t>History</a:t>
            </a:r>
            <a:endParaRPr lang="en-US" dirty="0"/>
          </a:p>
        </p:txBody>
      </p:sp>
    </p:spTree>
    <p:extLst>
      <p:ext uri="{BB962C8B-B14F-4D97-AF65-F5344CB8AC3E}">
        <p14:creationId xmlns:p14="http://schemas.microsoft.com/office/powerpoint/2010/main" val="35649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	The regional language of Poitou-Charentes is French.  Arts are very important in  Poitou-Charentes, amateur theatre and artists are found all over, and there is many festivals for the arts. The region is known as a place for tourism. Food is also very important to the culture of Poitou-Charentes. Cognac, or Brandy was even created in this region.</a:t>
            </a:r>
            <a:endParaRPr lang="en-US" dirty="0"/>
          </a:p>
        </p:txBody>
      </p:sp>
      <p:sp>
        <p:nvSpPr>
          <p:cNvPr id="3" name="Title 2"/>
          <p:cNvSpPr>
            <a:spLocks noGrp="1"/>
          </p:cNvSpPr>
          <p:nvPr>
            <p:ph type="title"/>
          </p:nvPr>
        </p:nvSpPr>
        <p:spPr/>
        <p:txBody>
          <a:bodyPr/>
          <a:lstStyle/>
          <a:p>
            <a:r>
              <a:rPr lang="en-US" dirty="0" smtClean="0"/>
              <a:t>Culture</a:t>
            </a:r>
            <a:endParaRPr lang="en-US" dirty="0"/>
          </a:p>
        </p:txBody>
      </p:sp>
    </p:spTree>
    <p:extLst>
      <p:ext uri="{BB962C8B-B14F-4D97-AF65-F5344CB8AC3E}">
        <p14:creationId xmlns:p14="http://schemas.microsoft.com/office/powerpoint/2010/main" val="3983099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en-US" dirty="0" smtClean="0"/>
              <a:t>	La Rochelle, a city of western France, which is also a seaport on the Bay of Biscay. The naval base, La Pallice, was the setting of the movie Das Boot. Scenes from Raiders of the Lost Ark were shot at La Rochelle also. A big tourist stop would be  “Vieux Port”.  The town has many seafood restaurants, and the harbor is used for boating trips to the Île d'Aix and Fort Boyard.  An interesting site to see in La Rochelle is the Musée du Flacon à Parfum which displays famous perfume bottles from brands such as Dior and Hermés. The aquarium in La Rochelle is also one of the greatest in Europe, and is a sight worth seeing, it is home to over 10,000 sea creatures.</a:t>
            </a:r>
            <a:endParaRPr lang="en-US" dirty="0"/>
          </a:p>
        </p:txBody>
      </p:sp>
      <p:sp>
        <p:nvSpPr>
          <p:cNvPr id="3" name="Title 2"/>
          <p:cNvSpPr>
            <a:spLocks noGrp="1"/>
          </p:cNvSpPr>
          <p:nvPr>
            <p:ph type="title"/>
          </p:nvPr>
        </p:nvSpPr>
        <p:spPr/>
        <p:txBody>
          <a:bodyPr/>
          <a:lstStyle/>
          <a:p>
            <a:r>
              <a:rPr lang="en-US" dirty="0" smtClean="0"/>
              <a:t>La Rochelle</a:t>
            </a:r>
            <a:endParaRPr lang="en-US" dirty="0"/>
          </a:p>
        </p:txBody>
      </p:sp>
    </p:spTree>
    <p:extLst>
      <p:ext uri="{BB962C8B-B14F-4D97-AF65-F5344CB8AC3E}">
        <p14:creationId xmlns:p14="http://schemas.microsoft.com/office/powerpoint/2010/main" val="39606500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	Poitiers is a city on the Clain River. It is the capital of the Poitou-Charentes region. Some of the attractions of Poitiers include Parc du Futuroscope</a:t>
            </a:r>
            <a:r>
              <a:rPr lang="en-US" dirty="0"/>
              <a:t>, Baptistère </a:t>
            </a:r>
            <a:r>
              <a:rPr lang="en-US" dirty="0" smtClean="0"/>
              <a:t>Saint-Jean</a:t>
            </a:r>
            <a:r>
              <a:rPr lang="en-US" dirty="0"/>
              <a:t>, and Église </a:t>
            </a:r>
            <a:r>
              <a:rPr lang="en-US" dirty="0" smtClean="0"/>
              <a:t>Notre-Dame-la-Grande. Parc du Futuroscope is a theme park which is future based, and is famous for its variety of high tech cinemas including IMAX and 3D</a:t>
            </a:r>
            <a:r>
              <a:rPr lang="en-US" dirty="0"/>
              <a:t>. Marais </a:t>
            </a:r>
            <a:r>
              <a:rPr lang="en-US" dirty="0" smtClean="0"/>
              <a:t>Poitevin is a great place to visit, it holds home to 70 speices of birds.</a:t>
            </a:r>
            <a:endParaRPr lang="en-US" dirty="0"/>
          </a:p>
        </p:txBody>
      </p:sp>
      <p:sp>
        <p:nvSpPr>
          <p:cNvPr id="3" name="Title 2"/>
          <p:cNvSpPr>
            <a:spLocks noGrp="1"/>
          </p:cNvSpPr>
          <p:nvPr>
            <p:ph type="title"/>
          </p:nvPr>
        </p:nvSpPr>
        <p:spPr/>
        <p:txBody>
          <a:bodyPr/>
          <a:lstStyle/>
          <a:p>
            <a:r>
              <a:rPr lang="en-US" dirty="0" smtClean="0"/>
              <a:t>Poitiers</a:t>
            </a:r>
            <a:endParaRPr lang="en-US" dirty="0"/>
          </a:p>
        </p:txBody>
      </p:sp>
    </p:spTree>
    <p:extLst>
      <p:ext uri="{BB962C8B-B14F-4D97-AF65-F5344CB8AC3E}">
        <p14:creationId xmlns:p14="http://schemas.microsoft.com/office/powerpoint/2010/main" val="1957931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dirty="0"/>
              <a:t>	</a:t>
            </a:r>
            <a:r>
              <a:rPr lang="en-US" dirty="0" smtClean="0"/>
              <a:t>Angoulême is a commune in </a:t>
            </a:r>
            <a:r>
              <a:rPr lang="en-US" dirty="0"/>
              <a:t>southwest France. </a:t>
            </a:r>
            <a:r>
              <a:rPr lang="en-US" dirty="0" smtClean="0"/>
              <a:t>Angoulême is famous for hosting its annual Comic Strip festival every January. Cordelier’s Chapel is a must see</a:t>
            </a:r>
            <a:r>
              <a:rPr lang="en-US" dirty="0"/>
              <a:t>, it </a:t>
            </a:r>
            <a:r>
              <a:rPr lang="en-US" dirty="0" smtClean="0"/>
              <a:t>is a </a:t>
            </a:r>
            <a:r>
              <a:rPr lang="en-US" dirty="0"/>
              <a:t>350 year-old tomb of Jean-Louis-Guez de Balzac, one of France's most celebrated writers, who was born in </a:t>
            </a:r>
            <a:r>
              <a:rPr lang="en-US" dirty="0" smtClean="0"/>
              <a:t>Angoulême</a:t>
            </a:r>
            <a:r>
              <a:rPr lang="en-US" dirty="0"/>
              <a:t>. </a:t>
            </a:r>
            <a:r>
              <a:rPr lang="en-US" dirty="0" smtClean="0"/>
              <a:t>Angoulême is an exporter of paper, so they have a museum called Le Nil Paper Museum. The museum shows the history of paper both locally and internationally. During the third weekend </a:t>
            </a:r>
            <a:r>
              <a:rPr lang="en-US" dirty="0"/>
              <a:t>of September </a:t>
            </a:r>
            <a:r>
              <a:rPr lang="en-US" dirty="0" smtClean="0"/>
              <a:t>Angoulême hosts the Circuit des Remparts</a:t>
            </a:r>
            <a:r>
              <a:rPr lang="en-US" dirty="0"/>
              <a:t>.</a:t>
            </a:r>
          </a:p>
        </p:txBody>
      </p:sp>
      <p:sp>
        <p:nvSpPr>
          <p:cNvPr id="3" name="Title 2"/>
          <p:cNvSpPr>
            <a:spLocks noGrp="1"/>
          </p:cNvSpPr>
          <p:nvPr>
            <p:ph type="title"/>
          </p:nvPr>
        </p:nvSpPr>
        <p:spPr/>
        <p:txBody>
          <a:bodyPr/>
          <a:lstStyle/>
          <a:p>
            <a:r>
              <a:rPr lang="en-US" dirty="0"/>
              <a:t>Angoulême</a:t>
            </a:r>
          </a:p>
        </p:txBody>
      </p:sp>
    </p:spTree>
    <p:extLst>
      <p:ext uri="{BB962C8B-B14F-4D97-AF65-F5344CB8AC3E}">
        <p14:creationId xmlns:p14="http://schemas.microsoft.com/office/powerpoint/2010/main" val="3688945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	Marias Pitevin is a marsh that is miles long, and is made up of natural water channels, man made cannals, meadows, dykes, and fens. It is the largest area of marshland on France’s Atlantic coastline. The best way to see Marias Pitevin is on boat. Boats can be hired from different spots along the Marias Pitevin, and for 1 to 2 hours, or half to whole days. You can also see these beautiful sights on foot or bikes. Must see villages along the Miarias Pitevin</a:t>
            </a:r>
            <a:r>
              <a:rPr lang="en-US" dirty="0"/>
              <a:t> are </a:t>
            </a:r>
            <a:r>
              <a:rPr lang="en-US" dirty="0" smtClean="0"/>
              <a:t>Coulon</a:t>
            </a:r>
            <a:r>
              <a:rPr lang="en-US" dirty="0"/>
              <a:t> and  </a:t>
            </a:r>
            <a:r>
              <a:rPr lang="en-US" dirty="0" smtClean="0"/>
              <a:t>Arçais.</a:t>
            </a:r>
            <a:endParaRPr lang="en-US" dirty="0"/>
          </a:p>
        </p:txBody>
      </p:sp>
      <p:sp>
        <p:nvSpPr>
          <p:cNvPr id="3" name="Title 2"/>
          <p:cNvSpPr>
            <a:spLocks noGrp="1"/>
          </p:cNvSpPr>
          <p:nvPr>
            <p:ph type="title"/>
          </p:nvPr>
        </p:nvSpPr>
        <p:spPr/>
        <p:txBody>
          <a:bodyPr/>
          <a:lstStyle/>
          <a:p>
            <a:r>
              <a:rPr lang="en-US" dirty="0" smtClean="0"/>
              <a:t>Marias Pitevin</a:t>
            </a:r>
            <a:endParaRPr lang="en-US" dirty="0"/>
          </a:p>
        </p:txBody>
      </p:sp>
    </p:spTree>
    <p:extLst>
      <p:ext uri="{BB962C8B-B14F-4D97-AF65-F5344CB8AC3E}">
        <p14:creationId xmlns:p14="http://schemas.microsoft.com/office/powerpoint/2010/main" val="1531660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	The Île de </a:t>
            </a:r>
            <a:r>
              <a:rPr lang="en-US" dirty="0" smtClean="0"/>
              <a:t>Ré is a place known for its </a:t>
            </a:r>
            <a:r>
              <a:rPr lang="en-US" dirty="0"/>
              <a:t>sandy beaches. Île de </a:t>
            </a:r>
            <a:r>
              <a:rPr lang="en-US" dirty="0" smtClean="0"/>
              <a:t>Ré’s beaches are filled with white sand, which is why it was used to film scenes for the </a:t>
            </a:r>
            <a:r>
              <a:rPr lang="en-US" dirty="0" smtClean="0"/>
              <a:t>the</a:t>
            </a:r>
            <a:r>
              <a:rPr lang="en-US" dirty="0" smtClean="0"/>
              <a:t> film The Longest Day. The main town of the </a:t>
            </a:r>
            <a:r>
              <a:rPr lang="en-US" dirty="0"/>
              <a:t>this island is Saint </a:t>
            </a:r>
            <a:r>
              <a:rPr lang="en-US" dirty="0" smtClean="0"/>
              <a:t>Martin-de-Ré, where you can do a lot of shopping and eating.  Also </a:t>
            </a:r>
            <a:r>
              <a:rPr lang="en-US" dirty="0"/>
              <a:t>while in Saint </a:t>
            </a:r>
            <a:r>
              <a:rPr lang="en-US" dirty="0" smtClean="0"/>
              <a:t>Martin-de-Ré you can ride the islands famous “donkeys in pants”. While on the island you can go to Noah’s Ark which is a place where many types of birds and animals.</a:t>
            </a:r>
            <a:endParaRPr lang="en-US" dirty="0"/>
          </a:p>
          <a:p>
            <a:pPr marL="0" indent="0">
              <a:buNone/>
            </a:pPr>
            <a:endParaRPr lang="en-US" dirty="0"/>
          </a:p>
        </p:txBody>
      </p:sp>
      <p:sp>
        <p:nvSpPr>
          <p:cNvPr id="3" name="Title 2"/>
          <p:cNvSpPr>
            <a:spLocks noGrp="1"/>
          </p:cNvSpPr>
          <p:nvPr>
            <p:ph type="title"/>
          </p:nvPr>
        </p:nvSpPr>
        <p:spPr/>
        <p:txBody>
          <a:bodyPr/>
          <a:lstStyle/>
          <a:p>
            <a:r>
              <a:rPr lang="en-US" dirty="0"/>
              <a:t>Île de Ré</a:t>
            </a:r>
          </a:p>
        </p:txBody>
      </p:sp>
    </p:spTree>
    <p:extLst>
      <p:ext uri="{BB962C8B-B14F-4D97-AF65-F5344CB8AC3E}">
        <p14:creationId xmlns:p14="http://schemas.microsoft.com/office/powerpoint/2010/main" val="12653048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0">
              <a:buNone/>
            </a:pPr>
            <a:r>
              <a:rPr lang="en-US" dirty="0" smtClean="0"/>
              <a:t>	Poitou-Charentes is famous for its cognac. It is named after the Cognac area. Cognac, otherwise known as brandy, is distilled wine. Cognac is mostly made with the </a:t>
            </a:r>
            <a:r>
              <a:rPr lang="en-US" dirty="0" smtClean="0"/>
              <a:t>Ugni</a:t>
            </a:r>
            <a:r>
              <a:rPr lang="en-US" dirty="0" smtClean="0"/>
              <a:t> </a:t>
            </a:r>
            <a:r>
              <a:rPr lang="en-US" dirty="0" smtClean="0"/>
              <a:t>blanc</a:t>
            </a:r>
            <a:r>
              <a:rPr lang="en-US" dirty="0" smtClean="0"/>
              <a:t> variety of grapes, but </a:t>
            </a:r>
            <a:r>
              <a:rPr lang="en-US" dirty="0" smtClean="0"/>
              <a:t>Folle</a:t>
            </a:r>
            <a:r>
              <a:rPr lang="en-US" dirty="0" smtClean="0"/>
              <a:t> blanche or </a:t>
            </a:r>
            <a:r>
              <a:rPr lang="en-US" dirty="0" smtClean="0"/>
              <a:t>Colombard</a:t>
            </a:r>
            <a:r>
              <a:rPr lang="en-US" dirty="0" smtClean="0"/>
              <a:t> grapes can be used also. Seafood is also very popular in Poitou –</a:t>
            </a:r>
            <a:r>
              <a:rPr lang="en-US" dirty="0" smtClean="0"/>
              <a:t>Charentes</a:t>
            </a:r>
            <a:r>
              <a:rPr lang="en-US" dirty="0" smtClean="0"/>
              <a:t>, because it is right by the coast. Mussels and oysters can be found in </a:t>
            </a:r>
            <a:r>
              <a:rPr lang="en-US" dirty="0" smtClean="0"/>
              <a:t>restaraunts</a:t>
            </a:r>
            <a:r>
              <a:rPr lang="en-US" dirty="0" smtClean="0"/>
              <a:t> all around the area. Goats’ cheese is also a very popular in the area.  In </a:t>
            </a:r>
            <a:r>
              <a:rPr lang="en-US" dirty="0" smtClean="0"/>
              <a:t>restarraunts</a:t>
            </a:r>
            <a:r>
              <a:rPr lang="en-US" dirty="0" smtClean="0"/>
              <a:t> and markets you will always find it shaped in a small log, with a piece cut off. Poitou-Charentes is known by some to having the best </a:t>
            </a:r>
            <a:r>
              <a:rPr lang="en-US" dirty="0" smtClean="0"/>
              <a:t>truffels</a:t>
            </a:r>
            <a:r>
              <a:rPr lang="en-US" dirty="0" smtClean="0"/>
              <a:t>. Les </a:t>
            </a:r>
            <a:r>
              <a:rPr lang="en-US" dirty="0" smtClean="0"/>
              <a:t>conuelles</a:t>
            </a:r>
            <a:r>
              <a:rPr lang="en-US" dirty="0"/>
              <a:t> </a:t>
            </a:r>
            <a:r>
              <a:rPr lang="en-US" dirty="0" smtClean="0"/>
              <a:t>are biscuits enjoyed by many people of Poitou-Charentes on Palm Sunday </a:t>
            </a:r>
            <a:r>
              <a:rPr lang="en-US" dirty="0"/>
              <a:t>ever since the village of </a:t>
            </a:r>
            <a:r>
              <a:rPr lang="en-US" dirty="0" smtClean="0"/>
              <a:t>Villebois-Lavalet</a:t>
            </a:r>
            <a:r>
              <a:rPr lang="en-US" dirty="0" smtClean="0"/>
              <a:t> started the tradition.</a:t>
            </a:r>
            <a:endParaRPr lang="en-US" dirty="0"/>
          </a:p>
        </p:txBody>
      </p:sp>
      <p:sp>
        <p:nvSpPr>
          <p:cNvPr id="3" name="Title 2"/>
          <p:cNvSpPr>
            <a:spLocks noGrp="1"/>
          </p:cNvSpPr>
          <p:nvPr>
            <p:ph type="title"/>
          </p:nvPr>
        </p:nvSpPr>
        <p:spPr/>
        <p:txBody>
          <a:bodyPr/>
          <a:lstStyle/>
          <a:p>
            <a:r>
              <a:rPr lang="en-US" dirty="0" smtClean="0"/>
              <a:t>Cuisine</a:t>
            </a:r>
            <a:endParaRPr lang="en-US" dirty="0"/>
          </a:p>
        </p:txBody>
      </p:sp>
    </p:spTree>
    <p:extLst>
      <p:ext uri="{BB962C8B-B14F-4D97-AF65-F5344CB8AC3E}">
        <p14:creationId xmlns:p14="http://schemas.microsoft.com/office/powerpoint/2010/main" val="39215489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697</TotalTime>
  <Words>48</Words>
  <Application>Microsoft Office PowerPoint</Application>
  <PresentationFormat>On-screen Show (4:3)</PresentationFormat>
  <Paragraphs>24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Waveform</vt:lpstr>
      <vt:lpstr>Poitou- Charentes</vt:lpstr>
      <vt:lpstr>History</vt:lpstr>
      <vt:lpstr>Culture</vt:lpstr>
      <vt:lpstr>La Rochelle</vt:lpstr>
      <vt:lpstr>Poitiers</vt:lpstr>
      <vt:lpstr>Angoulême</vt:lpstr>
      <vt:lpstr>Marias Pitevin</vt:lpstr>
      <vt:lpstr>Île de Ré</vt:lpstr>
      <vt:lpstr>Cuisine</vt:lpstr>
      <vt:lpstr>Festivals/Celebrations</vt:lpstr>
      <vt:lpstr>Pictures</vt:lpstr>
      <vt:lpstr>Pictures cont.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Poitou- Charentes</dc:title>
  <dc:creator>Emma</dc:creator>
  <cp:lastModifiedBy>Emma</cp:lastModifiedBy>
  <cp:revision>26</cp:revision>
  <dcterms:created xsi:type="dcterms:W3CDTF">2011-10-19T23:09:00Z</dcterms:created>
  <dcterms:modified xsi:type="dcterms:W3CDTF">2011-10-20T10:46:02Z</dcterms:modified>
</cp:coreProperties>
</file>